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65" r:id="rId4"/>
    <p:sldId id="266" r:id="rId5"/>
    <p:sldId id="267" r:id="rId6"/>
    <p:sldId id="277" r:id="rId7"/>
    <p:sldId id="258" r:id="rId8"/>
    <p:sldId id="259" r:id="rId9"/>
    <p:sldId id="278" r:id="rId10"/>
    <p:sldId id="279" r:id="rId11"/>
    <p:sldId id="257" r:id="rId12"/>
    <p:sldId id="264" r:id="rId13"/>
    <p:sldId id="260" r:id="rId14"/>
    <p:sldId id="263" r:id="rId15"/>
    <p:sldId id="262" r:id="rId16"/>
    <p:sldId id="280" r:id="rId17"/>
    <p:sldId id="281" r:id="rId18"/>
    <p:sldId id="282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6206E-EBAF-43F6-8631-BBE74DD5B5B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7AF12-F99A-4230-AF71-AFE134746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5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EF741-7FF2-F26B-CD63-1D3F0B8B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275B8-9813-4141-AC8D-9EA2AB4E2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D2430-58FD-2D83-4D7E-E06843CB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BA71E-7710-D57D-C8D1-25DD2887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3DC1-66AD-8ABF-7381-7BB2D6B1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6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818C-8D03-A48B-296F-5441712D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AE440-38E1-FB25-5219-1CE3F2364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3EF4A-FA93-1A7C-FD6E-9388843C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DDFD9-057A-75FF-38C2-00372590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8BA10-EE03-FF88-32B4-F5A7A515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0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37BBC-B1AD-836A-0D62-F3837ABAC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C8A3E-37BB-0AAA-6EA0-594B014E2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908D7-1164-500B-8D8E-843DDC8C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52BB-C9FF-CDE7-6754-45867CE1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F694-53EA-5464-2FF2-06ECF8F3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2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4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05C-619E-665F-2EA3-AD5507F5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B775-7D28-4FA5-7301-B5E90FA26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1A7C-BD80-0534-4676-A7A3DA4F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17E1E-6781-8278-66F0-6DA092AC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CB48-07A2-E205-E926-85BB881E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0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C28F-A3A6-F73D-FB85-6DE12ACE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C9DEE-2FCF-B943-C13C-0D4C54D04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0BE3B-41B3-8680-3BC6-31C5D7130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4DE72-7D5C-1180-8F7D-AE6DAC30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9DB6F-609E-0284-F963-2E50A7AD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2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EF3F-653E-0108-FB54-D5799120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110A-AAAD-564E-9F70-9513B6A88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83816-9974-E53C-D2E5-06ABE2BEE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F534-E025-E7AD-3787-2FA63A78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45821-C8F5-F707-BDDE-5EE9CC1A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FE86F-AC43-A74D-530D-F55F5094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077-2CB2-9378-D449-C98F354D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0840C-3D5E-11F4-B3D8-A353E3152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69120-5D68-A14E-7526-A1F317A0F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16E89-075E-16D4-99C0-EA2CFD5A0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75738-A00E-9348-9353-9769096B3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F430A-2387-10FA-64B1-A13B6977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DC38E-50CE-DD29-515B-35EE316F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8A51B-D8B8-B409-ABDB-D3239733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DF76-1FDC-B1CF-A391-5CD099C1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D64B4-139C-4813-37D4-16E2FEC6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B1927-4C9B-5649-BB17-1BE68E16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7816-20D9-EC85-6EE3-4CA49D43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2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38BD5-3855-C531-E46B-71316AE2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AE106-DC05-CA8C-1E05-EA16F314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108A-14D7-6383-E92C-D2DAEF34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1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5AC2-8815-F50B-559F-28632B55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FA47-080B-4F52-786D-803AC77B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389CA-916F-6447-42E9-0D73A5AAE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46F29-ED9C-0419-EE35-2C40C78F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2C2CF-0282-E804-9436-DA3710AF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722F-793E-AE44-CF55-BCCF8629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BCC9-5B7D-E27C-B777-0126B660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40AF4-34DC-4B6C-01A0-07AEF7BA0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322C1-2FC1-593A-0462-85F8E585A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BC277-7D0B-97CE-31DD-EA227B10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552FF-8CAE-0DA8-9BE6-31A93FDD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9286F-54B0-5D18-5D28-7D20CD20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1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82062-FB03-E650-D862-53DC2986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451E9-F43B-2482-E413-9285BF6D8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552B-3DB4-53EA-FB2B-266981C46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07D8B-D86B-2AB4-4C84-F68A3A856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2C9E-3F44-BA30-C27B-724916FD1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D1AC-9F46-9051-79B8-C941C5A13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28F3F-8405-5039-4DA4-1A6F79CE8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Darryl Bunn</a:t>
            </a:r>
          </a:p>
          <a:p>
            <a:r>
              <a:rPr lang="en-US" dirty="0"/>
              <a:t>Antonio Gomez</a:t>
            </a:r>
          </a:p>
          <a:p>
            <a:r>
              <a:rPr lang="en-US" dirty="0"/>
              <a:t>Robert Riggs</a:t>
            </a:r>
          </a:p>
          <a:p>
            <a:r>
              <a:rPr lang="en-US" dirty="0"/>
              <a:t>Jonathan Torres</a:t>
            </a:r>
          </a:p>
        </p:txBody>
      </p:sp>
    </p:spTree>
    <p:extLst>
      <p:ext uri="{BB962C8B-B14F-4D97-AF65-F5344CB8AC3E}">
        <p14:creationId xmlns:p14="http://schemas.microsoft.com/office/powerpoint/2010/main" val="367193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4F856-6B3C-1B89-0718-AEFC906B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019"/>
            <a:ext cx="4494179" cy="398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9E88E-6E9A-FF0E-716F-1A2E5ED4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21" y="1673157"/>
            <a:ext cx="7318979" cy="337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AB9B32-DFFE-3B93-2E4D-6CB249D3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327"/>
            <a:ext cx="5737698" cy="65627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Example of filtering by a specific country and product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FE29C-5BF0-7583-2E20-FD6C1E270BDC}"/>
              </a:ext>
            </a:extLst>
          </p:cNvPr>
          <p:cNvSpPr txBox="1">
            <a:spLocks/>
          </p:cNvSpPr>
          <p:nvPr/>
        </p:nvSpPr>
        <p:spPr>
          <a:xfrm>
            <a:off x="6454302" y="623574"/>
            <a:ext cx="5737698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Example of filtering by a specific product</a:t>
            </a:r>
          </a:p>
        </p:txBody>
      </p:sp>
    </p:spTree>
    <p:extLst>
      <p:ext uri="{BB962C8B-B14F-4D97-AF65-F5344CB8AC3E}">
        <p14:creationId xmlns:p14="http://schemas.microsoft.com/office/powerpoint/2010/main" val="194596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rred motion traffic">
            <a:extLst>
              <a:ext uri="{FF2B5EF4-FFF2-40B4-BE49-F238E27FC236}">
                <a16:creationId xmlns:a16="http://schemas.microsoft.com/office/drawing/2014/main" id="{6AA1DF54-5962-AC15-01A3-2C05F4A9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55" b="827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7F437-AABF-AA71-23D2-95EB91BE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Which locations see the highest traffic of sales..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2446-8C28-E163-C665-1199E06D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06CC7E50-5F03-C66D-B834-F315826E6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514"/>
          </a:xfrm>
        </p:spPr>
      </p:pic>
    </p:spTree>
    <p:extLst>
      <p:ext uri="{BB962C8B-B14F-4D97-AF65-F5344CB8AC3E}">
        <p14:creationId xmlns:p14="http://schemas.microsoft.com/office/powerpoint/2010/main" val="271652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C8C9-42FE-0D1E-F441-D96B8ED6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 website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A2209-78C1-EC6D-B562-3C9D9AFE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845796"/>
            <a:ext cx="7225748" cy="51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the world with blue circles&#10;&#10;Description automatically generated">
            <a:extLst>
              <a:ext uri="{FF2B5EF4-FFF2-40B4-BE49-F238E27FC236}">
                <a16:creationId xmlns:a16="http://schemas.microsoft.com/office/drawing/2014/main" id="{8DC0749B-EFAC-7EAE-B862-40021281C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2" t="4853" b="3234"/>
          <a:stretch/>
        </p:blipFill>
        <p:spPr>
          <a:xfrm>
            <a:off x="524052" y="544212"/>
            <a:ext cx="11143129" cy="5856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5878D-806A-845F-C5EF-E39ED93A4363}"/>
              </a:ext>
            </a:extLst>
          </p:cNvPr>
          <p:cNvSpPr txBox="1"/>
          <p:nvPr/>
        </p:nvSpPr>
        <p:spPr>
          <a:xfrm>
            <a:off x="524052" y="87868"/>
            <a:ext cx="290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sales by country</a:t>
            </a:r>
          </a:p>
        </p:txBody>
      </p:sp>
    </p:spTree>
    <p:extLst>
      <p:ext uri="{BB962C8B-B14F-4D97-AF65-F5344CB8AC3E}">
        <p14:creationId xmlns:p14="http://schemas.microsoft.com/office/powerpoint/2010/main" val="298445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7BE58893-6E7B-F33A-774E-57D828EC2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83" t="3846"/>
          <a:stretch/>
        </p:blipFill>
        <p:spPr>
          <a:xfrm>
            <a:off x="949345" y="570430"/>
            <a:ext cx="10293309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66F440-6953-5A91-5E8F-45DC471F2312}"/>
              </a:ext>
            </a:extLst>
          </p:cNvPr>
          <p:cNvSpPr txBox="1"/>
          <p:nvPr/>
        </p:nvSpPr>
        <p:spPr>
          <a:xfrm>
            <a:off x="949345" y="100763"/>
            <a:ext cx="250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sales by city</a:t>
            </a:r>
          </a:p>
        </p:txBody>
      </p:sp>
    </p:spTree>
    <p:extLst>
      <p:ext uri="{BB962C8B-B14F-4D97-AF65-F5344CB8AC3E}">
        <p14:creationId xmlns:p14="http://schemas.microsoft.com/office/powerpoint/2010/main" val="281396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and a pie chart&#10;&#10;Description automatically generated">
            <a:extLst>
              <a:ext uri="{FF2B5EF4-FFF2-40B4-BE49-F238E27FC236}">
                <a16:creationId xmlns:a16="http://schemas.microsoft.com/office/drawing/2014/main" id="{1B13B790-E3B8-2330-FA74-3AA00DCB0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778" y="643466"/>
            <a:ext cx="5637300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BDF9B69-217B-B408-2379-F0B5D11AC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20503"/>
            <a:ext cx="10905066" cy="32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graph">
            <a:extLst>
              <a:ext uri="{FF2B5EF4-FFF2-40B4-BE49-F238E27FC236}">
                <a16:creationId xmlns:a16="http://schemas.microsoft.com/office/drawing/2014/main" id="{87F5337F-8C1A-ABD4-3830-FA07C5AB6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095" y="554479"/>
            <a:ext cx="9462078" cy="6075458"/>
          </a:xfrm>
        </p:spPr>
      </p:pic>
    </p:spTree>
    <p:extLst>
      <p:ext uri="{BB962C8B-B14F-4D97-AF65-F5344CB8AC3E}">
        <p14:creationId xmlns:p14="http://schemas.microsoft.com/office/powerpoint/2010/main" val="56605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498D1-BE8E-01AD-7EDD-666EB175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Observations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43B9-F4F4-D89F-465E-404E3C5C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Since most of our sales occur in the middle/East countries, targeting those countries with marketing strategies can yield the greatest return based off geographical location.</a:t>
            </a:r>
          </a:p>
          <a:p>
            <a:endParaRPr lang="en-US" sz="2200" dirty="0"/>
          </a:p>
        </p:txBody>
      </p:sp>
      <p:pic>
        <p:nvPicPr>
          <p:cNvPr id="5" name="Picture 4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124A1A91-D5BB-95BA-629A-1512F12E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93" r="24991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4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b"/>
          <a:lstStyle/>
          <a:p>
            <a:r>
              <a:rPr lang="en-US" i="0" dirty="0"/>
              <a:t>What Categories see the most Sales?</a:t>
            </a:r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e chart">
            <a:extLst>
              <a:ext uri="{FF2B5EF4-FFF2-40B4-BE49-F238E27FC236}">
                <a16:creationId xmlns:a16="http://schemas.microsoft.com/office/drawing/2014/main" id="{742A9F10-79E2-01BB-B7BB-96A72BF5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8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s and a map&#10;&#10;Description automatically generated">
            <a:extLst>
              <a:ext uri="{FF2B5EF4-FFF2-40B4-BE49-F238E27FC236}">
                <a16:creationId xmlns:a16="http://schemas.microsoft.com/office/drawing/2014/main" id="{D5379E26-46B0-D65D-7DC4-3F54DDFB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6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able&#10;&#10;Description automatically generated">
            <a:extLst>
              <a:ext uri="{FF2B5EF4-FFF2-40B4-BE49-F238E27FC236}">
                <a16:creationId xmlns:a16="http://schemas.microsoft.com/office/drawing/2014/main" id="{39F0C156-CBE2-8AB1-6A0E-89C70704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4448-7F49-6F2D-356C-E7926AD2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6"/>
            <a:ext cx="10515600" cy="65627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How does the popularity of products change throughout the year?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EED13-149D-268C-3D9D-9BAF3EE2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1" y="627467"/>
            <a:ext cx="10899877" cy="61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92ED1-DE57-8B90-922A-198F9C33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976"/>
            <a:ext cx="6096000" cy="340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FE5AC-AB24-BFA4-99FB-E6F00AFD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70" y="509976"/>
            <a:ext cx="5804498" cy="32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74378C-34FD-88DA-1EFE-A625EA11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806" y="4016282"/>
            <a:ext cx="5069657" cy="2841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1E923-7DA4-A822-6E05-746EBC34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834" y="0"/>
            <a:ext cx="10515600" cy="65627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Examples of filtering by certain products</a:t>
            </a:r>
          </a:p>
        </p:txBody>
      </p:sp>
    </p:spTree>
    <p:extLst>
      <p:ext uri="{BB962C8B-B14F-4D97-AF65-F5344CB8AC3E}">
        <p14:creationId xmlns:p14="http://schemas.microsoft.com/office/powerpoint/2010/main" val="424189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CB0813-95AE-BA6A-2FBC-92EF23F663CA}"/>
              </a:ext>
            </a:extLst>
          </p:cNvPr>
          <p:cNvSpPr txBox="1">
            <a:spLocks/>
          </p:cNvSpPr>
          <p:nvPr/>
        </p:nvSpPr>
        <p:spPr>
          <a:xfrm>
            <a:off x="838200" y="112206"/>
            <a:ext cx="10515600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How does the popularity of products change throughout the year, per country?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95F39-57F4-D564-69AE-B694CF3B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548"/>
            <a:ext cx="12192000" cy="56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CECA17-B11A-153D-00DB-19F0A577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411"/>
            <a:ext cx="12192000" cy="56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116</Words>
  <Application>Microsoft Macintosh PowerPoint</Application>
  <PresentationFormat>Widescreen</PresentationFormat>
  <Paragraphs>18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Project 2</vt:lpstr>
      <vt:lpstr>What Categories see the most Sales?</vt:lpstr>
      <vt:lpstr>PowerPoint Presentation</vt:lpstr>
      <vt:lpstr>PowerPoint Presentation</vt:lpstr>
      <vt:lpstr>PowerPoint Presentation</vt:lpstr>
      <vt:lpstr>How does the popularity of products change throughout the year?</vt:lpstr>
      <vt:lpstr>Examples of filtering by certain products</vt:lpstr>
      <vt:lpstr>PowerPoint Presentation</vt:lpstr>
      <vt:lpstr>PowerPoint Presentation</vt:lpstr>
      <vt:lpstr>Example of filtering by a specific country and product</vt:lpstr>
      <vt:lpstr>Which locations see the highest traffic of sales..</vt:lpstr>
      <vt:lpstr>PowerPoint Presentation</vt:lpstr>
      <vt:lpstr>By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Gomez, Antonio</dc:creator>
  <cp:lastModifiedBy>Gomez, Antonio</cp:lastModifiedBy>
  <cp:revision>10</cp:revision>
  <dcterms:created xsi:type="dcterms:W3CDTF">2024-08-09T18:14:29Z</dcterms:created>
  <dcterms:modified xsi:type="dcterms:W3CDTF">2024-08-12T20:46:36Z</dcterms:modified>
</cp:coreProperties>
</file>